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4831"/>
  </p:normalViewPr>
  <p:slideViewPr>
    <p:cSldViewPr snapToGrid="0" snapToObjects="1" showGuides="1">
      <p:cViewPr varScale="1">
        <p:scale>
          <a:sx n="50" d="100"/>
          <a:sy n="50" d="100"/>
        </p:scale>
        <p:origin x="3756" y="5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B1AC-BB7F-0642-A433-5603C4AD5646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6CE7C-D321-964C-B3AF-BCEBD339D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72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6CE7C-D321-964C-B3AF-BCEBD339D09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72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77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58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93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10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9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2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2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02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4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693B-E096-C14A-99A5-BFBD847E569F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4D62-6521-3A40-B69C-F291ABE14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8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44A790-81B3-144E-8C13-D2488493D343}"/>
              </a:ext>
            </a:extLst>
          </p:cNvPr>
          <p:cNvSpPr/>
          <p:nvPr/>
        </p:nvSpPr>
        <p:spPr>
          <a:xfrm>
            <a:off x="3924300" y="13447191"/>
            <a:ext cx="5848350" cy="45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04 74 32 24 74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65102-1590-2046-88C0-0C984FF8B820}"/>
              </a:ext>
            </a:extLst>
          </p:cNvPr>
          <p:cNvSpPr/>
          <p:nvPr/>
        </p:nvSpPr>
        <p:spPr>
          <a:xfrm>
            <a:off x="1391478" y="12389991"/>
            <a:ext cx="7891670" cy="71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 23 et 24 </a:t>
            </a:r>
            <a:r>
              <a:rPr lang="fr-FR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5839AF-938B-E3AA-F8BB-277812A19E12}"/>
              </a:ext>
            </a:extLst>
          </p:cNvPr>
          <p:cNvSpPr/>
          <p:nvPr/>
        </p:nvSpPr>
        <p:spPr>
          <a:xfrm>
            <a:off x="3924300" y="14018691"/>
            <a:ext cx="6419850" cy="45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ba010.collecte@banquealimentaire.org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AD674D-EDD9-495A-8A40-76D68BA41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779" y="641349"/>
            <a:ext cx="5401067" cy="1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5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22</Words>
  <Application>Microsoft Office PowerPoint</Application>
  <PresentationFormat>Personnalisé</PresentationFormat>
  <Paragraphs>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Theo van MARKWIJK</dc:creator>
  <cp:lastModifiedBy>Jean Yves Dupupet</cp:lastModifiedBy>
  <cp:revision>8</cp:revision>
  <dcterms:created xsi:type="dcterms:W3CDTF">2020-07-07T10:39:29Z</dcterms:created>
  <dcterms:modified xsi:type="dcterms:W3CDTF">2024-09-17T06:53:29Z</dcterms:modified>
</cp:coreProperties>
</file>